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308" r:id="rId3"/>
    <p:sldId id="307" r:id="rId4"/>
    <p:sldId id="309" r:id="rId5"/>
    <p:sldId id="310" r:id="rId6"/>
    <p:sldId id="299" r:id="rId7"/>
    <p:sldId id="306" r:id="rId8"/>
    <p:sldId id="300" r:id="rId9"/>
    <p:sldId id="305" r:id="rId10"/>
    <p:sldId id="301" r:id="rId11"/>
    <p:sldId id="285" r:id="rId12"/>
    <p:sldId id="287" r:id="rId13"/>
    <p:sldId id="294" r:id="rId14"/>
    <p:sldId id="289" r:id="rId15"/>
    <p:sldId id="293" r:id="rId16"/>
    <p:sldId id="295" r:id="rId17"/>
    <p:sldId id="298" r:id="rId18"/>
    <p:sldId id="292" r:id="rId19"/>
    <p:sldId id="291" r:id="rId20"/>
    <p:sldId id="283" r:id="rId21"/>
    <p:sldId id="284" r:id="rId22"/>
    <p:sldId id="288" r:id="rId23"/>
    <p:sldId id="276" r:id="rId24"/>
    <p:sldId id="279" r:id="rId25"/>
    <p:sldId id="278" r:id="rId26"/>
    <p:sldId id="280" r:id="rId27"/>
    <p:sldId id="282" r:id="rId28"/>
    <p:sldId id="268" r:id="rId29"/>
    <p:sldId id="267" r:id="rId30"/>
    <p:sldId id="266" r:id="rId31"/>
    <p:sldId id="265" r:id="rId32"/>
    <p:sldId id="258" r:id="rId33"/>
    <p:sldId id="263" r:id="rId34"/>
    <p:sldId id="264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4"/>
            <p14:sldId id="308"/>
            <p14:sldId id="307"/>
            <p14:sldId id="309"/>
            <p14:sldId id="310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58" d="100"/>
          <a:sy n="58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7.png"/><Relationship Id="rId18" Type="http://schemas.openxmlformats.org/officeDocument/2006/relationships/image" Target="../media/image120.png"/><Relationship Id="rId3" Type="http://schemas.openxmlformats.org/officeDocument/2006/relationships/image" Target="../media/image37.png"/><Relationship Id="rId21" Type="http://schemas.openxmlformats.org/officeDocument/2006/relationships/image" Target="../media/image123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19.png"/><Relationship Id="rId2" Type="http://schemas.openxmlformats.org/officeDocument/2006/relationships/image" Target="../media/image73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75.png"/><Relationship Id="rId15" Type="http://schemas.openxmlformats.org/officeDocument/2006/relationships/image" Target="../media/image117.png"/><Relationship Id="rId10" Type="http://schemas.openxmlformats.org/officeDocument/2006/relationships/image" Target="../media/image113.png"/><Relationship Id="rId19" Type="http://schemas.openxmlformats.org/officeDocument/2006/relationships/image" Target="../media/image121.png"/><Relationship Id="rId4" Type="http://schemas.openxmlformats.org/officeDocument/2006/relationships/image" Target="../media/image74.png"/><Relationship Id="rId9" Type="http://schemas.openxmlformats.org/officeDocument/2006/relationships/image" Target="../media/image112.png"/><Relationship Id="rId14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3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image" Target="../media/image124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11" Type="http://schemas.openxmlformats.org/officeDocument/2006/relationships/image" Target="../media/image75.png"/><Relationship Id="rId5" Type="http://schemas.openxmlformats.org/officeDocument/2006/relationships/image" Target="../media/image127.png"/><Relationship Id="rId15" Type="http://schemas.openxmlformats.org/officeDocument/2006/relationships/image" Target="../media/image135.png"/><Relationship Id="rId10" Type="http://schemas.openxmlformats.org/officeDocument/2006/relationships/image" Target="../media/image74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26" Type="http://schemas.openxmlformats.org/officeDocument/2006/relationships/image" Target="../media/image167.png"/><Relationship Id="rId39" Type="http://schemas.openxmlformats.org/officeDocument/2006/relationships/image" Target="../media/image134.png"/><Relationship Id="rId21" Type="http://schemas.openxmlformats.org/officeDocument/2006/relationships/image" Target="../media/image162.png"/><Relationship Id="rId34" Type="http://schemas.openxmlformats.org/officeDocument/2006/relationships/image" Target="../media/image175.png"/><Relationship Id="rId42" Type="http://schemas.openxmlformats.org/officeDocument/2006/relationships/image" Target="../media/image182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29" Type="http://schemas.openxmlformats.org/officeDocument/2006/relationships/image" Target="../media/image170.png"/><Relationship Id="rId41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24" Type="http://schemas.openxmlformats.org/officeDocument/2006/relationships/image" Target="../media/image165.png"/><Relationship Id="rId32" Type="http://schemas.openxmlformats.org/officeDocument/2006/relationships/image" Target="../media/image173.png"/><Relationship Id="rId37" Type="http://schemas.openxmlformats.org/officeDocument/2006/relationships/image" Target="../media/image178.png"/><Relationship Id="rId40" Type="http://schemas.openxmlformats.org/officeDocument/2006/relationships/image" Target="../media/image180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23" Type="http://schemas.openxmlformats.org/officeDocument/2006/relationships/image" Target="../media/image164.png"/><Relationship Id="rId28" Type="http://schemas.openxmlformats.org/officeDocument/2006/relationships/image" Target="../media/image169.png"/><Relationship Id="rId36" Type="http://schemas.openxmlformats.org/officeDocument/2006/relationships/image" Target="../media/image177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31" Type="http://schemas.openxmlformats.org/officeDocument/2006/relationships/image" Target="../media/image172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Relationship Id="rId27" Type="http://schemas.openxmlformats.org/officeDocument/2006/relationships/image" Target="../media/image168.png"/><Relationship Id="rId30" Type="http://schemas.openxmlformats.org/officeDocument/2006/relationships/image" Target="../media/image171.png"/><Relationship Id="rId35" Type="http://schemas.openxmlformats.org/officeDocument/2006/relationships/image" Target="../media/image176.png"/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5" Type="http://schemas.openxmlformats.org/officeDocument/2006/relationships/image" Target="../media/image166.png"/><Relationship Id="rId33" Type="http://schemas.openxmlformats.org/officeDocument/2006/relationships/image" Target="../media/image174.png"/><Relationship Id="rId38" Type="http://schemas.openxmlformats.org/officeDocument/2006/relationships/image" Target="../media/image17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35.png"/><Relationship Id="rId4" Type="http://schemas.openxmlformats.org/officeDocument/2006/relationships/image" Target="../media/image136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6.png"/><Relationship Id="rId18" Type="http://schemas.openxmlformats.org/officeDocument/2006/relationships/image" Target="../media/image200.png"/><Relationship Id="rId26" Type="http://schemas.openxmlformats.org/officeDocument/2006/relationships/image" Target="../media/image136.png"/><Relationship Id="rId39" Type="http://schemas.openxmlformats.org/officeDocument/2006/relationships/image" Target="../media/image219.png"/><Relationship Id="rId21" Type="http://schemas.openxmlformats.org/officeDocument/2006/relationships/image" Target="../media/image203.png"/><Relationship Id="rId34" Type="http://schemas.openxmlformats.org/officeDocument/2006/relationships/image" Target="../media/image215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29" Type="http://schemas.openxmlformats.org/officeDocument/2006/relationships/image" Target="../media/image210.png"/><Relationship Id="rId41" Type="http://schemas.openxmlformats.org/officeDocument/2006/relationships/image" Target="../media/image2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24" Type="http://schemas.openxmlformats.org/officeDocument/2006/relationships/image" Target="../media/image206.png"/><Relationship Id="rId32" Type="http://schemas.openxmlformats.org/officeDocument/2006/relationships/image" Target="../media/image213.png"/><Relationship Id="rId37" Type="http://schemas.openxmlformats.org/officeDocument/2006/relationships/image" Target="../media/image137.png"/><Relationship Id="rId40" Type="http://schemas.openxmlformats.org/officeDocument/2006/relationships/image" Target="../media/image220.png"/><Relationship Id="rId5" Type="http://schemas.openxmlformats.org/officeDocument/2006/relationships/image" Target="../media/image188.png"/><Relationship Id="rId15" Type="http://schemas.openxmlformats.org/officeDocument/2006/relationships/image" Target="../media/image135.png"/><Relationship Id="rId23" Type="http://schemas.openxmlformats.org/officeDocument/2006/relationships/image" Target="../media/image205.png"/><Relationship Id="rId28" Type="http://schemas.openxmlformats.org/officeDocument/2006/relationships/image" Target="../media/image209.png"/><Relationship Id="rId36" Type="http://schemas.openxmlformats.org/officeDocument/2006/relationships/image" Target="../media/image217.png"/><Relationship Id="rId10" Type="http://schemas.openxmlformats.org/officeDocument/2006/relationships/image" Target="../media/image193.png"/><Relationship Id="rId19" Type="http://schemas.openxmlformats.org/officeDocument/2006/relationships/image" Target="../media/image201.png"/><Relationship Id="rId31" Type="http://schemas.openxmlformats.org/officeDocument/2006/relationships/image" Target="../media/image212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Relationship Id="rId22" Type="http://schemas.openxmlformats.org/officeDocument/2006/relationships/image" Target="../media/image204.png"/><Relationship Id="rId27" Type="http://schemas.openxmlformats.org/officeDocument/2006/relationships/image" Target="../media/image208.png"/><Relationship Id="rId30" Type="http://schemas.openxmlformats.org/officeDocument/2006/relationships/image" Target="../media/image211.png"/><Relationship Id="rId35" Type="http://schemas.openxmlformats.org/officeDocument/2006/relationships/image" Target="../media/image216.png"/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12" Type="http://schemas.openxmlformats.org/officeDocument/2006/relationships/image" Target="../media/image195.png"/><Relationship Id="rId17" Type="http://schemas.openxmlformats.org/officeDocument/2006/relationships/image" Target="../media/image199.png"/><Relationship Id="rId25" Type="http://schemas.openxmlformats.org/officeDocument/2006/relationships/image" Target="../media/image207.png"/><Relationship Id="rId33" Type="http://schemas.openxmlformats.org/officeDocument/2006/relationships/image" Target="../media/image214.png"/><Relationship Id="rId38" Type="http://schemas.openxmlformats.org/officeDocument/2006/relationships/image" Target="../media/image2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3.png"/><Relationship Id="rId7" Type="http://schemas.openxmlformats.org/officeDocument/2006/relationships/image" Target="../media/image226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5" Type="http://schemas.openxmlformats.org/officeDocument/2006/relationships/image" Target="../media/image130.png"/><Relationship Id="rId4" Type="http://schemas.openxmlformats.org/officeDocument/2006/relationships/image" Target="../media/image224.png"/><Relationship Id="rId9" Type="http://schemas.openxmlformats.org/officeDocument/2006/relationships/image" Target="../media/image1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3.png"/><Relationship Id="rId7" Type="http://schemas.openxmlformats.org/officeDocument/2006/relationships/image" Target="../media/image129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Relationship Id="rId9" Type="http://schemas.openxmlformats.org/officeDocument/2006/relationships/image" Target="../media/image2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Relationship Id="rId9" Type="http://schemas.openxmlformats.org/officeDocument/2006/relationships/image" Target="../media/image5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9.png"/><Relationship Id="rId7" Type="http://schemas.openxmlformats.org/officeDocument/2006/relationships/image" Target="../media/image272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71.png"/><Relationship Id="rId10" Type="http://schemas.openxmlformats.org/officeDocument/2006/relationships/image" Target="../media/image275.png"/><Relationship Id="rId4" Type="http://schemas.openxmlformats.org/officeDocument/2006/relationships/image" Target="../media/image270.png"/><Relationship Id="rId9" Type="http://schemas.openxmlformats.org/officeDocument/2006/relationships/image" Target="../media/image2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2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37.png"/><Relationship Id="rId39" Type="http://schemas.openxmlformats.org/officeDocument/2006/relationships/image" Target="../media/image86.png"/><Relationship Id="rId21" Type="http://schemas.openxmlformats.org/officeDocument/2006/relationships/image" Target="../media/image69.png"/><Relationship Id="rId34" Type="http://schemas.openxmlformats.org/officeDocument/2006/relationships/image" Target="../media/image81.png"/><Relationship Id="rId42" Type="http://schemas.openxmlformats.org/officeDocument/2006/relationships/image" Target="../media/image89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32" Type="http://schemas.openxmlformats.org/officeDocument/2006/relationships/image" Target="../media/image79.png"/><Relationship Id="rId37" Type="http://schemas.openxmlformats.org/officeDocument/2006/relationships/image" Target="../media/image84.png"/><Relationship Id="rId40" Type="http://schemas.openxmlformats.org/officeDocument/2006/relationships/image" Target="../media/image87.png"/><Relationship Id="rId45" Type="http://schemas.openxmlformats.org/officeDocument/2006/relationships/image" Target="../media/image92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5.png"/><Relationship Id="rId36" Type="http://schemas.openxmlformats.org/officeDocument/2006/relationships/image" Target="../media/image8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78.png"/><Relationship Id="rId44" Type="http://schemas.openxmlformats.org/officeDocument/2006/relationships/image" Target="../media/image91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43" Type="http://schemas.openxmlformats.org/officeDocument/2006/relationships/image" Target="../media/image90.png"/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33" Type="http://schemas.openxmlformats.org/officeDocument/2006/relationships/image" Target="../media/image80.png"/><Relationship Id="rId38" Type="http://schemas.openxmlformats.org/officeDocument/2006/relationships/image" Target="../media/image85.png"/><Relationship Id="rId46" Type="http://schemas.openxmlformats.org/officeDocument/2006/relationships/image" Target="../media/image93.png"/><Relationship Id="rId20" Type="http://schemas.openxmlformats.org/officeDocument/2006/relationships/image" Target="../media/image68.png"/><Relationship Id="rId41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8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4.png"/><Relationship Id="rId2" Type="http://schemas.openxmlformats.org/officeDocument/2006/relationships/image" Target="../media/image94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25C839-31AA-2495-DB6E-538380911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871" y="4204991"/>
            <a:ext cx="1864234" cy="22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51B4EA-7C8C-6985-E6A9-00C9E6261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81" y="3735851"/>
            <a:ext cx="2058016" cy="2352955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A57BF55-404E-843E-6AA5-31A0A651A6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111" y="3946717"/>
            <a:ext cx="2421491" cy="22590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352B131-2E85-C056-6A10-68670D4488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8384" y="3735851"/>
            <a:ext cx="2234184" cy="254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08FC80-601C-1E00-08D4-E7F9CA944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22" y="3826162"/>
            <a:ext cx="2716962" cy="2749404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50BE44-007F-C179-6CCB-3FE230F01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833" y="3826162"/>
            <a:ext cx="3074334" cy="27494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97B8F5-C987-8D27-9F76-2946CA262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7944" y="3798748"/>
            <a:ext cx="3074334" cy="277681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30816</TotalTime>
  <Words>638</Words>
  <Application>Microsoft Office PowerPoint</Application>
  <PresentationFormat>Widescreen</PresentationFormat>
  <Paragraphs>107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Wingdings</vt:lpstr>
      <vt:lpstr>Office Theme</vt:lpstr>
      <vt:lpstr>a0.40 x1.70</vt:lpstr>
      <vt:lpstr>a040x170s025</vt:lpstr>
      <vt:lpstr>a040x170s022</vt:lpstr>
      <vt:lpstr>a040x170s020</vt:lpstr>
      <vt:lpstr>a040x170s010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203</cp:revision>
  <dcterms:created xsi:type="dcterms:W3CDTF">2023-07-26T17:49:20Z</dcterms:created>
  <dcterms:modified xsi:type="dcterms:W3CDTF">2025-01-11T00:26:29Z</dcterms:modified>
</cp:coreProperties>
</file>